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8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1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7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2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8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0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5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8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859FE-ACF9-4A5E-AC0D-C541FCCFF08E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905F-E1D1-4D7B-81DD-71B7305FA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9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C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42" y="228961"/>
            <a:ext cx="3044373" cy="30265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33363" y="978794"/>
            <a:ext cx="6787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THE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</a:rPr>
              <a:t>SOUND THE ALARM BRIGADE</a:t>
            </a:r>
          </a:p>
          <a:p>
            <a:pPr algn="ctr"/>
            <a:r>
              <a:rPr lang="en-US" sz="4000" dirty="0"/>
              <a:t>The Muslims are 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4002" y="3255496"/>
            <a:ext cx="10731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FACT -  There is no minimum age of consent law in Saudi Arabia… Why?  Because all sex outside of marriage is illegal… BUT… the marriage of a girl at ANY AGE IS LEGAL!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Is this what you want for your grand daughter?</a:t>
            </a:r>
          </a:p>
        </p:txBody>
      </p:sp>
    </p:spTree>
    <p:extLst>
      <p:ext uri="{BB962C8B-B14F-4D97-AF65-F5344CB8AC3E}">
        <p14:creationId xmlns:p14="http://schemas.microsoft.com/office/powerpoint/2010/main" val="67002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Richardson</dc:creator>
  <cp:lastModifiedBy>Larry Richardson</cp:lastModifiedBy>
  <cp:revision>14</cp:revision>
  <dcterms:created xsi:type="dcterms:W3CDTF">2018-05-29T12:39:02Z</dcterms:created>
  <dcterms:modified xsi:type="dcterms:W3CDTF">2018-08-25T13:10:20Z</dcterms:modified>
</cp:coreProperties>
</file>